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6" r:id="rId6"/>
    <p:sldId id="262" r:id="rId7"/>
    <p:sldId id="263" r:id="rId8"/>
    <p:sldId id="267" r:id="rId9"/>
    <p:sldId id="264" r:id="rId10"/>
    <p:sldId id="265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Montserrat" panose="00000500000000000000" pitchFamily="2" charset="-52"/>
      <p:regular r:id="rId19"/>
      <p:bold r:id="rId20"/>
      <p:italic r:id="rId21"/>
      <p:boldItalic r:id="rId22"/>
    </p:embeddedFont>
    <p:embeddedFont>
      <p:font typeface="Montserrat Black" panose="00000A00000000000000" pitchFamily="2" charset="-52"/>
      <p:bold r:id="rId23"/>
      <p:boldItalic r:id="rId24"/>
    </p:embeddedFont>
    <p:embeddedFont>
      <p:font typeface="Montserrat ExtraBold" panose="00000900000000000000" pitchFamily="2" charset="-52"/>
      <p:bold r:id="rId25"/>
      <p:boldItalic r:id="rId26"/>
    </p:embeddedFont>
    <p:embeddedFont>
      <p:font typeface="Montserrat SemiBold" panose="00000700000000000000" pitchFamily="2" charset="-52"/>
      <p:regular r:id="rId27"/>
      <p:bold r:id="rId28"/>
      <p:italic r:id="rId29"/>
      <p:boldItalic r:id="rId3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9CA5B936-0932-4586-B555-D8DC9C5B626C}">
          <p14:sldIdLst>
            <p14:sldId id="257"/>
            <p14:sldId id="258"/>
            <p14:sldId id="259"/>
            <p14:sldId id="260"/>
            <p14:sldId id="266"/>
            <p14:sldId id="262"/>
            <p14:sldId id="263"/>
            <p14:sldId id="267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pos="115">
          <p15:clr>
            <a:srgbClr val="9AA0A6"/>
          </p15:clr>
        </p15:guide>
        <p15:guide id="2" orient="horz" pos="110">
          <p15:clr>
            <a:srgbClr val="9AA0A6"/>
          </p15:clr>
        </p15:guide>
        <p15:guide id="3" orient="horz" pos="3130">
          <p15:clr>
            <a:srgbClr val="9AA0A6"/>
          </p15:clr>
        </p15:guide>
        <p15:guide id="4" pos="5655">
          <p15:clr>
            <a:srgbClr val="9AA0A6"/>
          </p15:clr>
        </p15:guide>
        <p15:guide id="5" pos="4704">
          <p15:clr>
            <a:srgbClr val="9AA0A6"/>
          </p15:clr>
        </p15:guide>
        <p15:guide id="6" pos="353">
          <p15:clr>
            <a:srgbClr val="9AA0A6"/>
          </p15:clr>
        </p15:guide>
        <p15:guide id="7" pos="4459">
          <p15:clr>
            <a:srgbClr val="9AA0A6"/>
          </p15:clr>
        </p15:guide>
        <p15:guide id="8" orient="horz" pos="696">
          <p15:clr>
            <a:srgbClr val="9AA0A6"/>
          </p15:clr>
        </p15:guide>
        <p15:guide id="9" orient="horz" pos="1622">
          <p15:clr>
            <a:srgbClr val="9AA0A6"/>
          </p15:clr>
        </p15:guide>
        <p15:guide id="10" orient="horz" pos="1975">
          <p15:clr>
            <a:srgbClr val="9AA0A6"/>
          </p15:clr>
        </p15:guide>
        <p15:guide id="11" orient="horz" pos="2906">
          <p15:clr>
            <a:srgbClr val="9AA0A6"/>
          </p15:clr>
        </p15:guide>
        <p15:guide id="12" pos="2098">
          <p15:clr>
            <a:srgbClr val="9AA0A6"/>
          </p15:clr>
        </p15:guide>
        <p15:guide id="13" pos="2555">
          <p15:clr>
            <a:srgbClr val="9AA0A6"/>
          </p15:clr>
        </p15:guide>
        <p15:guide id="14" pos="4311">
          <p15:clr>
            <a:srgbClr val="9AA0A6"/>
          </p15:clr>
        </p15:guide>
        <p15:guide id="15" orient="horz" pos="101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90647A2-1160-467D-93F0-5C450C278304}">
  <a:tblStyle styleId="{F90647A2-1160-467D-93F0-5C450C2783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370" autoAdjust="0"/>
  </p:normalViewPr>
  <p:slideViewPr>
    <p:cSldViewPr snapToGrid="0">
      <p:cViewPr varScale="1">
        <p:scale>
          <a:sx n="112" d="100"/>
          <a:sy n="112" d="100"/>
        </p:scale>
        <p:origin x="774" y="108"/>
      </p:cViewPr>
      <p:guideLst>
        <p:guide pos="115"/>
        <p:guide orient="horz" pos="110"/>
        <p:guide orient="horz" pos="3130"/>
        <p:guide pos="5655"/>
        <p:guide pos="4704"/>
        <p:guide pos="353"/>
        <p:guide pos="4459"/>
        <p:guide orient="horz" pos="696"/>
        <p:guide orient="horz" pos="1622"/>
        <p:guide orient="horz" pos="1975"/>
        <p:guide orient="horz" pos="2906"/>
        <p:guide pos="2098"/>
        <p:guide pos="2555"/>
        <p:guide pos="4311"/>
        <p:guide orient="horz" pos="101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670dd1be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670dd1be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f206be85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bf206be85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f206be851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f206be851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f206be85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f206be85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f206be85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f206be85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f206be85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f206be85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980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f206be85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f206be85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bf206be8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bf206be8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f206be85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bf206be85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23893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bf206be851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bf206be851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E03907-C038-90F1-18B2-D441BD6D4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F6441AB-B1CA-E0FB-586A-0FA804383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EE44CB-BB3D-4048-A0EB-A6E3A5D2B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87AD15-A53D-F6F7-E726-777E902B4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70F43A-7A14-D8FB-7B3D-99B1FD6B9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355237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2ED8B2-E8B3-F39C-E629-AD0AF739A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2B11CF9-CEDC-08DF-B72B-5A46C6241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81AACE-2438-6FE2-5772-52E6B5C3D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73A6C30-D5D5-0EF8-7393-93387BF2B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BA78DC-1865-F6C2-30FD-D2A752C16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47038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81B7C7A-CF2E-99FF-0B7C-3F5EA319AA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58B5E4C-2965-619B-B034-99C62754E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EE8038-A710-499D-6FDC-6023BC057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6373E4-0627-78B9-C6C1-30A3CA35C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8E6ED4-A1AC-ACD9-216A-3EEFA77BC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252499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етка_2 1 1">
  <p:cSld name="сетка_2 1 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77589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A1B1B7-A12E-D26D-C629-B4689A6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2C0DBB-D2DC-0E68-B78A-4269357C1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55D2A9-D2B8-48B9-7F0E-714F356FA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8C5B04-A423-3C97-F71B-BE9EBDA20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456BF2-EF6E-DA9C-94D1-4C25B2464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591744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2F435B-DC83-31B6-DB16-D9DC19BAE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6BEF12-E098-2D5B-4166-CAFCF98B0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30247E-C8A8-0BCA-0907-061532C3C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AF4246-0BCA-A8C6-FE73-333A7722F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13A4C4-D9D8-7243-99E3-4142DF6C0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991284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DA64A8-4840-FABE-6B71-00DC0845C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49ED96-CEF0-E505-ABDF-5A6CF0BD08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84AE36-24FE-089E-07AB-16162D8491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3049A0-99BA-357C-A786-F5E53A321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9C248E9-6981-9A35-3AE5-DA524C1C0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4785F5-1354-214C-C946-79AB1A06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519922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2D0E8-012E-8D10-92AD-AADA520F8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577564-979D-94B9-AE51-2659828C4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6A2DB5-72A7-C5F8-20EB-6B4DA134BE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B4601DD-D90A-03E2-C9A4-461E7F8B92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43C8A3C-6C19-F9C2-00CE-0B804E09FB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3233B73-8A83-1AC4-D7AF-D5D5E0FB1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F07F86E-6858-5D05-C123-D21363C7F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96BB7D8-C5B2-0A11-18A8-975C3B17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2934162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251293-780A-A45E-D754-22FC95ED7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CDBB314-B379-52EE-DE57-75CA97A67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99BABE-81B5-A03B-3357-F90E3F59B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71EFBB6-78E7-0594-D66D-9C78CEC64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192786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27F2949-D8C4-D324-33C9-9BE0C85D8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F81125-FDB0-1AE6-4D60-AF8F3D725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2D218D-A3C2-31F9-3FB4-CC4AAD975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7495580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6C0BAD-0902-0FF9-7E8C-5338885B3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E9D264-6080-B309-23AA-2E22D8CA5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679911E-75ED-4580-96DF-1F5549AC70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96811B6-5F85-F7BE-B0FD-6E699B374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97967E-6611-6AC8-C236-ECA3B28D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F280443-99D0-69A3-92A3-3B9957DC7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7193869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9E84E4-29E5-BC21-0A89-AEF69253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DADDA51-6648-C7AC-62D6-B8163992CA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318BBE1-A791-A3D4-9AB0-95EC55FA17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39BE12-11ED-F7BB-20D0-651D09F1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22C2F15-B068-BCA5-5C70-D7F54A254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8A65E1-9638-AF94-FFFC-B967E4976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811976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075846-CBEE-217A-FCDE-92E13AD4E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F603517-4884-6883-AD5C-4D46B077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B62E8D-5F77-CB54-1037-B260FC597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9860A-3200-48E7-AA0C-4281782E69CD}" type="datetimeFigureOut">
              <a:rPr lang="ru-RU" smtClean="0"/>
              <a:t>21.05.2023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4CC542-E23A-0932-AD42-B611E3F5C8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AAD802-6BDD-ACF2-F23F-828FF7F337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7113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/>
        </p:nvSpPr>
        <p:spPr>
          <a:xfrm>
            <a:off x="360000" y="1612700"/>
            <a:ext cx="7795200" cy="4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7"/>
          <p:cNvSpPr txBox="1"/>
          <p:nvPr/>
        </p:nvSpPr>
        <p:spPr>
          <a:xfrm>
            <a:off x="360000" y="1527464"/>
            <a:ext cx="8424000" cy="1980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Презентация проекта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Falling Fruits</a:t>
            </a:r>
            <a:r>
              <a:rPr lang="ru-RU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" sz="41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41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13" name="Google Shape;11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88" y="360000"/>
            <a:ext cx="1496723" cy="3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p3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65" name="Google Shape;265;p3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35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Благодарим за внимание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5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5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Google Shape;278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5"/>
          <p:cNvSpPr txBox="1"/>
          <p:nvPr/>
        </p:nvSpPr>
        <p:spPr>
          <a:xfrm>
            <a:off x="277050" y="823100"/>
            <a:ext cx="74382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Будем рады ответить на ваши вопросы и получить обратную связь</a:t>
            </a:r>
            <a:endParaRPr sz="24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</p:txBody>
      </p:sp>
      <p:pic>
        <p:nvPicPr>
          <p:cNvPr id="280" name="Google Shape;280;p35"/>
          <p:cNvPicPr preferRelativeResize="0"/>
          <p:nvPr/>
        </p:nvPicPr>
        <p:blipFill rotWithShape="1">
          <a:blip r:embed="rId5">
            <a:alphaModFix/>
          </a:blip>
          <a:srcRect t="43854" r="55812" b="27413"/>
          <a:stretch/>
        </p:blipFill>
        <p:spPr>
          <a:xfrm>
            <a:off x="5155575" y="2426325"/>
            <a:ext cx="2401774" cy="2594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5"/>
          <p:cNvPicPr preferRelativeResize="0"/>
          <p:nvPr/>
        </p:nvPicPr>
        <p:blipFill rotWithShape="1">
          <a:blip r:embed="rId6">
            <a:alphaModFix/>
          </a:blip>
          <a:srcRect t="37537" r="63057" b="34141"/>
          <a:stretch/>
        </p:blipFill>
        <p:spPr>
          <a:xfrm>
            <a:off x="2679825" y="2426325"/>
            <a:ext cx="2475751" cy="2489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9" name="Google Shape;119;p2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28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latin typeface="Montserrat"/>
                <a:ea typeface="Montserrat"/>
                <a:cs typeface="Montserrat"/>
                <a:sym typeface="Montserrat"/>
              </a:rPr>
              <a:t>Цель проекта —</a:t>
            </a:r>
            <a:endParaRPr sz="30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8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3" name="Google Shape;1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8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8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8"/>
          <p:cNvSpPr txBox="1"/>
          <p:nvPr/>
        </p:nvSpPr>
        <p:spPr>
          <a:xfrm>
            <a:off x="255767" y="873856"/>
            <a:ext cx="71187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Сделать игру в жанре аркада, отсылающею в начало 0-ых, для людей желающих испытать чувство ностальгии. </a:t>
            </a:r>
            <a:endParaRPr sz="28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2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39" name="Google Shape;139;p2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29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latin typeface="Montserrat"/>
                <a:ea typeface="Montserrat"/>
                <a:cs typeface="Montserrat"/>
                <a:sym typeface="Montserrat"/>
              </a:rPr>
              <a:t>Разработанный проект включает в себя компоненты:</a:t>
            </a:r>
            <a:endParaRPr sz="2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29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3" name="Google Shape;1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9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9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2" name="Google Shape;152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9"/>
          <p:cNvSpPr txBox="1"/>
          <p:nvPr/>
        </p:nvSpPr>
        <p:spPr>
          <a:xfrm>
            <a:off x="265775" y="1307900"/>
            <a:ext cx="71187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32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Программный файл</a:t>
            </a:r>
            <a:r>
              <a:rPr lang="ru-RU" sz="32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(передаваемый файл</a:t>
            </a:r>
            <a:r>
              <a:rPr lang="en-US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,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который можно открыть без дополнительных инструментов) </a:t>
            </a:r>
            <a:endParaRPr sz="24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en" sz="32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Изображения</a:t>
            </a:r>
            <a:endParaRPr lang="ru-RU" sz="32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Montserrat SemiBold"/>
              <a:buChar char="➔"/>
            </a:pPr>
            <a:r>
              <a:rPr lang="ru-RU" sz="32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Файл </a:t>
            </a:r>
            <a:r>
              <a:rPr lang="en-US" sz="32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ReadMe</a:t>
            </a:r>
            <a:endParaRPr sz="32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9245AD-AA5D-01C1-2F4E-B315C3B2F95C}"/>
              </a:ext>
            </a:extLst>
          </p:cNvPr>
          <p:cNvSpPr txBox="1"/>
          <p:nvPr/>
        </p:nvSpPr>
        <p:spPr>
          <a:xfrm>
            <a:off x="265775" y="4161763"/>
            <a:ext cx="71186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Проект собран в репозитории на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https://github.com/HuhUnkown/ff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3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59" name="Google Shape;159;p3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30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 dirty="0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0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30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3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 txBox="1"/>
          <p:nvPr/>
        </p:nvSpPr>
        <p:spPr>
          <a:xfrm>
            <a:off x="277050" y="823100"/>
            <a:ext cx="71187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«Falling Fruits» —  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классическая</a:t>
            </a:r>
            <a:r>
              <a:rPr lang="en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 игра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-аркада  про  персонажа  </a:t>
            </a:r>
            <a:r>
              <a:rPr lang="en-US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и   фрукты.  Персонаж  ходит  внизу  и  ловит,  падающие  с  деревьев,   фрукты.  Это новое представление  широко  известной  игры  «Ну-погоди»</a:t>
            </a:r>
            <a:r>
              <a:rPr lang="en-US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.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 Благодаря  этому  целевая  аудитория,  будет  разновозрастной.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99" name="Google Shape;199;p3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32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2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277050" y="823100"/>
            <a:ext cx="71187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В  игре  есть  счётчик,  показывающий,  сколько  фруктов  собрал  персонаж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sym typeface="Montserrat SemiBold"/>
              </a:rPr>
              <a:t>.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Яркие  спрайты,  сделанные  профессиональным  художником.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Нет  возрастного  ограничения.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ru-RU" sz="2400" dirty="0">
              <a:latin typeface="Times New Roman" pitchFamily="18" charset="0"/>
              <a:ea typeface="Montserrat SemiBold"/>
              <a:cs typeface="Times New Roman" pitchFamily="18" charset="0"/>
              <a:sym typeface="Montserrat SemiBold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sz="2400" dirty="0">
              <a:latin typeface="Times New Roman" pitchFamily="18" charset="0"/>
              <a:ea typeface="Montserrat SemiBold"/>
              <a:cs typeface="Times New Roman" pitchFamily="18" charset="0"/>
              <a:sym typeface="Monts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43346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99" name="Google Shape;199;p3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1" name="Google Shape;201;p32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Отличительные особенности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2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2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3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3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277050" y="823100"/>
            <a:ext cx="7118700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В  игре  предусмотрена   функция, 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заканчивающая  игру,  когда  персонаж  соберёт  достаточно  фруктов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sym typeface="Montserrat SemiBold"/>
              </a:rPr>
              <a:t>.  Также  выводится текст,  оповещающий  об  окончании  игры.</a:t>
            </a:r>
            <a:endParaRPr lang="ru-RU" sz="2400" dirty="0">
              <a:latin typeface="Arial" panose="020B0604020202020204" pitchFamily="34" charset="0"/>
              <a:ea typeface="Montserrat SemiBold"/>
              <a:cs typeface="Arial" panose="020B0604020202020204" pitchFamily="34" charset="0"/>
              <a:sym typeface="Montserrat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3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19" name="Google Shape;219;p3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1" name="Google Shape;22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953" y="1435863"/>
            <a:ext cx="5701552" cy="334430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3"/>
          <p:cNvSpPr txBox="1"/>
          <p:nvPr/>
        </p:nvSpPr>
        <p:spPr>
          <a:xfrm>
            <a:off x="1732953" y="1946293"/>
            <a:ext cx="3190800" cy="3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25" name="Google Shape;225;p33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>
                <a:latin typeface="Montserrat"/>
                <a:ea typeface="Montserrat"/>
                <a:cs typeface="Montserrat"/>
                <a:sym typeface="Montserrat"/>
              </a:rPr>
              <a:t>Демонстрация проекта</a:t>
            </a:r>
            <a:endParaRPr sz="30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p33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7" name="Google Shape;22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3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3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3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3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6" name="Google Shape;236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3"/>
          <p:cNvSpPr txBox="1"/>
          <p:nvPr/>
        </p:nvSpPr>
        <p:spPr>
          <a:xfrm>
            <a:off x="997675" y="923500"/>
            <a:ext cx="58959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n-US" sz="2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Falling Fruits</a:t>
            </a:r>
            <a:r>
              <a:rPr lang="en" sz="2400" b="1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2400" b="1" dirty="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8" name="Google Shape;23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0625" y="913325"/>
            <a:ext cx="626100" cy="4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AA3C6F-4176-9719-64A3-6A77EA53DD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9554" y="1604682"/>
            <a:ext cx="4464422" cy="28533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p35"/>
          <p:cNvGrpSpPr/>
          <p:nvPr/>
        </p:nvGrpSpPr>
        <p:grpSpPr>
          <a:xfrm>
            <a:off x="8440850" y="162425"/>
            <a:ext cx="581118" cy="4798825"/>
            <a:chOff x="4572000" y="241250"/>
            <a:chExt cx="1263300" cy="4798825"/>
          </a:xfrm>
        </p:grpSpPr>
        <p:sp>
          <p:nvSpPr>
            <p:cNvPr id="265" name="Google Shape;265;p3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268;p35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5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5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Google Shape;278;p3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40850" y="71412"/>
            <a:ext cx="598523" cy="59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3A523BE-92DB-A751-95C5-03D80DAF38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9992" y="108359"/>
            <a:ext cx="5921056" cy="4906958"/>
          </a:xfrm>
          <a:prstGeom prst="rect">
            <a:avLst/>
          </a:prstGeom>
        </p:spPr>
      </p:pic>
      <p:sp>
        <p:nvSpPr>
          <p:cNvPr id="4" name="Google Shape;247;p34">
            <a:extLst>
              <a:ext uri="{FF2B5EF4-FFF2-40B4-BE49-F238E27FC236}">
                <a16:creationId xmlns:a16="http://schemas.microsoft.com/office/drawing/2014/main" id="{F520210D-7CB0-B77B-62FE-75BE266394F3}"/>
              </a:ext>
            </a:extLst>
          </p:cNvPr>
          <p:cNvSpPr txBox="1"/>
          <p:nvPr/>
        </p:nvSpPr>
        <p:spPr>
          <a:xfrm>
            <a:off x="191272" y="368562"/>
            <a:ext cx="2134941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600" b="1" dirty="0">
                <a:latin typeface="Montserrat"/>
                <a:ea typeface="Montserrat"/>
                <a:cs typeface="Montserrat"/>
                <a:sym typeface="Montserrat"/>
              </a:rPr>
              <a:t>Use</a:t>
            </a:r>
            <a:r>
              <a:rPr lang="ru-RU" sz="2600" b="1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600" b="1" dirty="0">
                <a:latin typeface="Montserrat"/>
                <a:ea typeface="Montserrat"/>
                <a:cs typeface="Montserrat"/>
                <a:sym typeface="Montserrat"/>
              </a:rPr>
              <a:t>–</a:t>
            </a:r>
            <a:r>
              <a:rPr lang="ru-RU" sz="2600" b="1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600" b="1" dirty="0">
                <a:latin typeface="Montserrat"/>
                <a:ea typeface="Montserrat"/>
                <a:cs typeface="Montserrat"/>
                <a:sym typeface="Montserrat"/>
              </a:rPr>
              <a:t>case</a:t>
            </a:r>
            <a:r>
              <a:rPr lang="ru-RU" sz="2600" b="1" dirty="0">
                <a:latin typeface="Montserrat"/>
                <a:ea typeface="Montserrat"/>
                <a:cs typeface="Montserrat"/>
                <a:sym typeface="Montserrat"/>
              </a:rPr>
              <a:t> диаграмма</a:t>
            </a:r>
            <a:r>
              <a:rPr lang="en-US" sz="2600" b="1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600"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1896FC-C8AB-6EE8-5A51-6BF9907972D5}"/>
              </a:ext>
            </a:extLst>
          </p:cNvPr>
          <p:cNvSpPr txBox="1"/>
          <p:nvPr/>
        </p:nvSpPr>
        <p:spPr>
          <a:xfrm>
            <a:off x="153947" y="1305125"/>
            <a:ext cx="1978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Диаграмма, отображающая логику игры в виде блок-схемы.</a:t>
            </a:r>
          </a:p>
        </p:txBody>
      </p:sp>
    </p:spTree>
    <p:extLst>
      <p:ext uri="{BB962C8B-B14F-4D97-AF65-F5344CB8AC3E}">
        <p14:creationId xmlns:p14="http://schemas.microsoft.com/office/powerpoint/2010/main" val="3293543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3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45" name="Google Shape;245;p3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name="adj" fmla="val 805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34"/>
          <p:cNvSpPr txBox="1"/>
          <p:nvPr/>
        </p:nvSpPr>
        <p:spPr>
          <a:xfrm>
            <a:off x="341075" y="310650"/>
            <a:ext cx="731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 b="1">
                <a:latin typeface="Montserrat"/>
                <a:ea typeface="Montserrat"/>
                <a:cs typeface="Montserrat"/>
                <a:sym typeface="Montserrat"/>
              </a:rPr>
              <a:t>Перспективы проекта</a:t>
            </a:r>
            <a:endParaRPr sz="26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34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4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4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8" name="Google Shape;258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4"/>
          <p:cNvSpPr txBox="1"/>
          <p:nvPr/>
        </p:nvSpPr>
        <p:spPr>
          <a:xfrm>
            <a:off x="220775" y="843079"/>
            <a:ext cx="7438200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Развитие  игры  в  следующих  направлениях: 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добавить  фрукты-ловушки</a:t>
            </a:r>
            <a:r>
              <a:rPr lang="en-US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, 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выбор  сложности, 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ограниченное  время  на  раунд,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новые  карты, 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ловушки</a:t>
            </a:r>
            <a:r>
              <a:rPr lang="en-US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/</a:t>
            </a: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препятствия  на  картах,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2400" dirty="0">
                <a:latin typeface="Arial" panose="020B0604020202020204" pitchFamily="34" charset="0"/>
                <a:ea typeface="Montserrat SemiBold"/>
                <a:cs typeface="Arial" panose="020B0604020202020204" pitchFamily="34" charset="0"/>
                <a:sym typeface="Montserrat SemiBold"/>
              </a:rPr>
              <a:t>новые  облики  персонажа  и  фруктов.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</TotalTime>
  <Words>245</Words>
  <Application>Microsoft Office PowerPoint</Application>
  <PresentationFormat>Экран (16:9)</PresentationFormat>
  <Paragraphs>50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Montserrat SemiBold</vt:lpstr>
      <vt:lpstr>Montserrat ExtraBold</vt:lpstr>
      <vt:lpstr>Arial</vt:lpstr>
      <vt:lpstr>Calibri</vt:lpstr>
      <vt:lpstr>Calibri Light</vt:lpstr>
      <vt:lpstr>Montserrat</vt:lpstr>
      <vt:lpstr>Montserrat Black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cp:lastModifiedBy>Algoritmika</cp:lastModifiedBy>
  <cp:revision>8</cp:revision>
  <dcterms:modified xsi:type="dcterms:W3CDTF">2023-05-21T11:20:03Z</dcterms:modified>
</cp:coreProperties>
</file>